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3"/>
  </p:notesMasterIdLst>
  <p:sldIdLst>
    <p:sldId id="256" r:id="rId2"/>
    <p:sldId id="283" r:id="rId3"/>
    <p:sldId id="258" r:id="rId4"/>
    <p:sldId id="284" r:id="rId5"/>
    <p:sldId id="285" r:id="rId6"/>
    <p:sldId id="286" r:id="rId7"/>
    <p:sldId id="287" r:id="rId8"/>
    <p:sldId id="296" r:id="rId9"/>
    <p:sldId id="298" r:id="rId10"/>
    <p:sldId id="301" r:id="rId11"/>
    <p:sldId id="302" r:id="rId12"/>
    <p:sldId id="303" r:id="rId13"/>
    <p:sldId id="304" r:id="rId14"/>
    <p:sldId id="305" r:id="rId15"/>
    <p:sldId id="299" r:id="rId16"/>
    <p:sldId id="300" r:id="rId17"/>
    <p:sldId id="308" r:id="rId18"/>
    <p:sldId id="297" r:id="rId19"/>
    <p:sldId id="306" r:id="rId20"/>
    <p:sldId id="307" r:id="rId21"/>
    <p:sldId id="295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usine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3A9C0F-73A9-428E-A341-6BB7D3EBF107}">
  <a:tblStyle styleId="{1C3A9C0F-73A9-428E-A341-6BB7D3EBF1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85294" autoAdjust="0"/>
  </p:normalViewPr>
  <p:slideViewPr>
    <p:cSldViewPr snapToGrid="0">
      <p:cViewPr>
        <p:scale>
          <a:sx n="66" d="100"/>
          <a:sy n="66" d="100"/>
        </p:scale>
        <p:origin x="1560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075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271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5851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454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5348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458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14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48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dirty="0"/>
              <a:t>Driver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dirty="0"/>
              <a:t>https://emmanuelrespicio133590.invisionapp.com/overview/Para-ck0ezbtra0hy30185qkqgg84b/screens?v=ydeHOqMISFTZ%2FtAEK5%2Fz%2Fw%3D%3D&amp;linkshare=urlcopied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P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dirty="0"/>
              <a:t>Passenger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dirty="0"/>
              <a:t>https://emmanuelrespicio133590.invisionapp.com/overview/Para2-ck0ezp1mb0amb017nf61o8bt8/screens?v=ydeHOqMISFTZ%2FtAEK5%2Fz%2Fw%3D%3D&amp;linkshare=urlcopied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58824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1438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772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173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120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900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459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642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684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816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4527177" y="744699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25702" y="-1293868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6" y="0"/>
            <a:ext cx="91417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4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12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Relationship Id="rId1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dirty="0"/>
              <a:t>Need </a:t>
            </a:r>
            <a:br>
              <a:rPr lang="en-PH" dirty="0"/>
            </a:br>
            <a:r>
              <a:rPr lang="en-PH" dirty="0"/>
              <a:t>Finding				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068B1C-3CEA-457A-B121-931A181236C5}"/>
              </a:ext>
            </a:extLst>
          </p:cNvPr>
          <p:cNvSpPr txBox="1"/>
          <p:nvPr/>
        </p:nvSpPr>
        <p:spPr>
          <a:xfrm>
            <a:off x="6071204" y="3879054"/>
            <a:ext cx="2158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Emmanuel Respicio </a:t>
            </a:r>
          </a:p>
          <a:p>
            <a:r>
              <a:rPr lang="en-PH" b="1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Jhed</a:t>
            </a:r>
            <a:r>
              <a:rPr lang="en-PH" b="1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 Ross </a:t>
            </a:r>
            <a:r>
              <a:rPr lang="en-PH" b="1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Bunagan</a:t>
            </a:r>
            <a:endParaRPr lang="en-PH" b="1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CE049A-F7E1-4CC9-BAD4-146D78AC6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288666" y="18070"/>
            <a:ext cx="1837014" cy="3270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FDB324-67AB-40DE-8593-F6CDBB735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104279" y="1614127"/>
            <a:ext cx="1977390" cy="352024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881EE84-0B4F-476E-87AB-5A3A1BA91670}"/>
              </a:ext>
            </a:extLst>
          </p:cNvPr>
          <p:cNvGrpSpPr/>
          <p:nvPr/>
        </p:nvGrpSpPr>
        <p:grpSpPr>
          <a:xfrm>
            <a:off x="211387" y="1826336"/>
            <a:ext cx="4204253" cy="1490827"/>
            <a:chOff x="191509" y="1080922"/>
            <a:chExt cx="4204253" cy="149082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8EDB740-8AF4-4EC0-9F30-B1382A99046B}"/>
                </a:ext>
              </a:extLst>
            </p:cNvPr>
            <p:cNvSpPr/>
            <p:nvPr/>
          </p:nvSpPr>
          <p:spPr>
            <a:xfrm>
              <a:off x="191509" y="1080922"/>
              <a:ext cx="4204253" cy="140386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FE3E06-99C6-432A-AC82-B0EC7BEB5E68}"/>
                </a:ext>
              </a:extLst>
            </p:cNvPr>
            <p:cNvSpPr txBox="1"/>
            <p:nvPr/>
          </p:nvSpPr>
          <p:spPr>
            <a:xfrm>
              <a:off x="219598" y="1463753"/>
              <a:ext cx="69040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PH" sz="6600" dirty="0">
                  <a:solidFill>
                    <a:schemeClr val="accent6">
                      <a:lumMod val="90000"/>
                    </a:schemeClr>
                  </a:solidFill>
                  <a:latin typeface="+mj-lt"/>
                  <a:cs typeface="Cousine" panose="020B0604020202020204" charset="0"/>
                </a:rPr>
                <a:t>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C3E98E-B7CE-4BB2-B368-A06BC81921CD}"/>
                </a:ext>
              </a:extLst>
            </p:cNvPr>
            <p:cNvSpPr txBox="1"/>
            <p:nvPr/>
          </p:nvSpPr>
          <p:spPr>
            <a:xfrm>
              <a:off x="326261" y="1238684"/>
              <a:ext cx="393474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PH" sz="1800" b="1" dirty="0">
                  <a:latin typeface="Calibri" panose="020F0502020204030204" pitchFamily="34" charset="0"/>
                  <a:cs typeface="Calibri" panose="020F0502020204030204" pitchFamily="34" charset="0"/>
                </a:rPr>
                <a:t>User 2</a:t>
              </a:r>
            </a:p>
            <a:p>
              <a:pPr algn="just"/>
              <a:endParaRPr lang="en-PH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just"/>
              <a:r>
                <a:rPr lang="en-PH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Application bought me an easy way to commute in my way going to school.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5583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CE049A-F7E1-4CC9-BAD4-146D78AC6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288666" y="18070"/>
            <a:ext cx="1837014" cy="3270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FDB324-67AB-40DE-8593-F6CDBB735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104279" y="1614127"/>
            <a:ext cx="1977390" cy="35202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DB99847-86CD-4533-943F-EB655C4860E8}"/>
              </a:ext>
            </a:extLst>
          </p:cNvPr>
          <p:cNvGrpSpPr/>
          <p:nvPr/>
        </p:nvGrpSpPr>
        <p:grpSpPr>
          <a:xfrm>
            <a:off x="191508" y="1057459"/>
            <a:ext cx="4204253" cy="2656192"/>
            <a:chOff x="191508" y="1057459"/>
            <a:chExt cx="4204253" cy="265619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25225F4-412F-4C18-B7D0-002B16062FA2}"/>
                </a:ext>
              </a:extLst>
            </p:cNvPr>
            <p:cNvSpPr/>
            <p:nvPr/>
          </p:nvSpPr>
          <p:spPr>
            <a:xfrm>
              <a:off x="191508" y="1057459"/>
              <a:ext cx="4204253" cy="265619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652140-5B1D-4BF9-A632-D0BF6725396B}"/>
                </a:ext>
              </a:extLst>
            </p:cNvPr>
            <p:cNvSpPr txBox="1"/>
            <p:nvPr/>
          </p:nvSpPr>
          <p:spPr>
            <a:xfrm>
              <a:off x="219598" y="1463753"/>
              <a:ext cx="69040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PH" sz="6600" dirty="0">
                  <a:solidFill>
                    <a:schemeClr val="accent6">
                      <a:lumMod val="90000"/>
                    </a:schemeClr>
                  </a:solidFill>
                  <a:latin typeface="+mj-lt"/>
                  <a:cs typeface="Cousine" panose="020B0604020202020204" charset="0"/>
                </a:rPr>
                <a:t>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481A7B-AEF6-4C1E-9E8D-19F99669C31F}"/>
                </a:ext>
              </a:extLst>
            </p:cNvPr>
            <p:cNvSpPr txBox="1"/>
            <p:nvPr/>
          </p:nvSpPr>
          <p:spPr>
            <a:xfrm>
              <a:off x="326261" y="1238684"/>
              <a:ext cx="393474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PH" sz="1800" b="1" dirty="0">
                  <a:latin typeface="Calibri" panose="020F0502020204030204" pitchFamily="34" charset="0"/>
                  <a:cs typeface="Calibri" panose="020F0502020204030204" pitchFamily="34" charset="0"/>
                </a:rPr>
                <a:t>User 3</a:t>
              </a:r>
            </a:p>
            <a:p>
              <a:pPr algn="just"/>
              <a:endParaRPr lang="en-PH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just"/>
              <a:r>
                <a:rPr lang="en-PH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Its a beautiful interface app. But how about the people who can’t have an Internet, a smartphone its kind of unfair. Also, the cost fair it’s too high for the commuters who will drop near.  Which it’s a fixed rate.(P20.00)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425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CE049A-F7E1-4CC9-BAD4-146D78AC6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288666" y="18070"/>
            <a:ext cx="1837014" cy="3270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FDB324-67AB-40DE-8593-F6CDBB735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104279" y="1614127"/>
            <a:ext cx="1977390" cy="35202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DB99847-86CD-4533-943F-EB655C4860E8}"/>
              </a:ext>
            </a:extLst>
          </p:cNvPr>
          <p:cNvGrpSpPr/>
          <p:nvPr/>
        </p:nvGrpSpPr>
        <p:grpSpPr>
          <a:xfrm>
            <a:off x="191508" y="1057459"/>
            <a:ext cx="4204253" cy="2656192"/>
            <a:chOff x="191508" y="1057459"/>
            <a:chExt cx="4204253" cy="265619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25225F4-412F-4C18-B7D0-002B16062FA2}"/>
                </a:ext>
              </a:extLst>
            </p:cNvPr>
            <p:cNvSpPr/>
            <p:nvPr/>
          </p:nvSpPr>
          <p:spPr>
            <a:xfrm>
              <a:off x="191508" y="1057459"/>
              <a:ext cx="4204253" cy="265619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652140-5B1D-4BF9-A632-D0BF6725396B}"/>
                </a:ext>
              </a:extLst>
            </p:cNvPr>
            <p:cNvSpPr txBox="1"/>
            <p:nvPr/>
          </p:nvSpPr>
          <p:spPr>
            <a:xfrm>
              <a:off x="219598" y="1463753"/>
              <a:ext cx="69040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PH" sz="6600" dirty="0">
                  <a:solidFill>
                    <a:schemeClr val="accent6">
                      <a:lumMod val="90000"/>
                    </a:schemeClr>
                  </a:solidFill>
                  <a:latin typeface="+mj-lt"/>
                  <a:cs typeface="Cousine" panose="020B0604020202020204" charset="0"/>
                </a:rPr>
                <a:t>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481A7B-AEF6-4C1E-9E8D-19F99669C31F}"/>
                </a:ext>
              </a:extLst>
            </p:cNvPr>
            <p:cNvSpPr txBox="1"/>
            <p:nvPr/>
          </p:nvSpPr>
          <p:spPr>
            <a:xfrm>
              <a:off x="326261" y="1238684"/>
              <a:ext cx="393474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PH" sz="1800" b="1" dirty="0">
                  <a:latin typeface="Calibri" panose="020F0502020204030204" pitchFamily="34" charset="0"/>
                  <a:cs typeface="Calibri" panose="020F0502020204030204" pitchFamily="34" charset="0"/>
                </a:rPr>
                <a:t>Driver 1</a:t>
              </a:r>
            </a:p>
            <a:p>
              <a:pPr algn="just"/>
              <a:endParaRPr lang="en-PH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just"/>
              <a:r>
                <a:rPr lang="en-PH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The app is okay since its original and this app would be first. However, it cannot do in a normal routes because its kind of point-to-point jeep. Which people are used to pila-</a:t>
              </a:r>
              <a:r>
                <a:rPr lang="en-PH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sakay</a:t>
              </a:r>
              <a:r>
                <a:rPr lang="en-PH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-baba-pila-</a:t>
              </a:r>
              <a:r>
                <a:rPr lang="en-PH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sakay</a:t>
              </a:r>
              <a:r>
                <a:rPr lang="en-PH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-baba.)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569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CE049A-F7E1-4CC9-BAD4-146D78AC6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288666" y="18070"/>
            <a:ext cx="1837014" cy="3270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FDB324-67AB-40DE-8593-F6CDBB735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104279" y="1614127"/>
            <a:ext cx="1977390" cy="352024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DE4812C-B187-4591-9503-B5E0917F9E5D}"/>
              </a:ext>
            </a:extLst>
          </p:cNvPr>
          <p:cNvGrpSpPr/>
          <p:nvPr/>
        </p:nvGrpSpPr>
        <p:grpSpPr>
          <a:xfrm>
            <a:off x="221326" y="1583054"/>
            <a:ext cx="4204253" cy="1977391"/>
            <a:chOff x="191508" y="1057459"/>
            <a:chExt cx="4204253" cy="197739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25225F4-412F-4C18-B7D0-002B16062FA2}"/>
                </a:ext>
              </a:extLst>
            </p:cNvPr>
            <p:cNvSpPr/>
            <p:nvPr/>
          </p:nvSpPr>
          <p:spPr>
            <a:xfrm>
              <a:off x="191508" y="1057459"/>
              <a:ext cx="4204253" cy="19773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652140-5B1D-4BF9-A632-D0BF6725396B}"/>
                </a:ext>
              </a:extLst>
            </p:cNvPr>
            <p:cNvSpPr txBox="1"/>
            <p:nvPr/>
          </p:nvSpPr>
          <p:spPr>
            <a:xfrm>
              <a:off x="219598" y="1463753"/>
              <a:ext cx="69040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PH" sz="6600" dirty="0">
                  <a:solidFill>
                    <a:schemeClr val="accent6">
                      <a:lumMod val="90000"/>
                    </a:schemeClr>
                  </a:solidFill>
                  <a:latin typeface="+mj-lt"/>
                  <a:cs typeface="Cousine" panose="020B0604020202020204" charset="0"/>
                </a:rPr>
                <a:t>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481A7B-AEF6-4C1E-9E8D-19F99669C31F}"/>
                </a:ext>
              </a:extLst>
            </p:cNvPr>
            <p:cNvSpPr txBox="1"/>
            <p:nvPr/>
          </p:nvSpPr>
          <p:spPr>
            <a:xfrm>
              <a:off x="326261" y="1238684"/>
              <a:ext cx="393474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PH" sz="1800" b="1" dirty="0">
                  <a:latin typeface="Calibri" panose="020F0502020204030204" pitchFamily="34" charset="0"/>
                  <a:cs typeface="Calibri" panose="020F0502020204030204" pitchFamily="34" charset="0"/>
                </a:rPr>
                <a:t>Driver 2</a:t>
              </a:r>
            </a:p>
            <a:p>
              <a:pPr algn="just"/>
              <a:endParaRPr lang="en-PH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just"/>
              <a:r>
                <a:rPr lang="en-PH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For me the app is okay. But I would like it more when more screen to show. However, over all the app is good. All buttons are working.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8152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CE049A-F7E1-4CC9-BAD4-146D78AC6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288666" y="18070"/>
            <a:ext cx="1837014" cy="3270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FDB324-67AB-40DE-8593-F6CDBB735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104279" y="1614127"/>
            <a:ext cx="1977390" cy="352024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DE4812C-B187-4591-9503-B5E0917F9E5D}"/>
              </a:ext>
            </a:extLst>
          </p:cNvPr>
          <p:cNvGrpSpPr/>
          <p:nvPr/>
        </p:nvGrpSpPr>
        <p:grpSpPr>
          <a:xfrm>
            <a:off x="221326" y="1583054"/>
            <a:ext cx="4204253" cy="1977391"/>
            <a:chOff x="191508" y="1057459"/>
            <a:chExt cx="4204253" cy="197739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25225F4-412F-4C18-B7D0-002B16062FA2}"/>
                </a:ext>
              </a:extLst>
            </p:cNvPr>
            <p:cNvSpPr/>
            <p:nvPr/>
          </p:nvSpPr>
          <p:spPr>
            <a:xfrm>
              <a:off x="191508" y="1057459"/>
              <a:ext cx="4204253" cy="19773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652140-5B1D-4BF9-A632-D0BF6725396B}"/>
                </a:ext>
              </a:extLst>
            </p:cNvPr>
            <p:cNvSpPr txBox="1"/>
            <p:nvPr/>
          </p:nvSpPr>
          <p:spPr>
            <a:xfrm>
              <a:off x="219598" y="1463753"/>
              <a:ext cx="69040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PH" sz="6600" dirty="0">
                  <a:solidFill>
                    <a:schemeClr val="accent6">
                      <a:lumMod val="90000"/>
                    </a:schemeClr>
                  </a:solidFill>
                  <a:latin typeface="+mj-lt"/>
                  <a:cs typeface="Cousine" panose="020B0604020202020204" charset="0"/>
                </a:rPr>
                <a:t>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481A7B-AEF6-4C1E-9E8D-19F99669C31F}"/>
                </a:ext>
              </a:extLst>
            </p:cNvPr>
            <p:cNvSpPr txBox="1"/>
            <p:nvPr/>
          </p:nvSpPr>
          <p:spPr>
            <a:xfrm>
              <a:off x="326261" y="1238684"/>
              <a:ext cx="39347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PH" sz="1800" b="1" dirty="0">
                  <a:latin typeface="Calibri" panose="020F0502020204030204" pitchFamily="34" charset="0"/>
                  <a:cs typeface="Calibri" panose="020F0502020204030204" pitchFamily="34" charset="0"/>
                </a:rPr>
                <a:t>Driver 3</a:t>
              </a:r>
            </a:p>
            <a:p>
              <a:pPr algn="just"/>
              <a:endParaRPr lang="en-PH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just"/>
              <a:r>
                <a:rPr lang="en-PH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This app brings convenience to us driver and the for commuters. As it need to have a dry run to know if it’s effective.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055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811715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PH" sz="6000" b="1" dirty="0"/>
              <a:t>Revised Paper </a:t>
            </a:r>
            <a:br>
              <a:rPr lang="en-PH" sz="6000" b="1" dirty="0"/>
            </a:br>
            <a:r>
              <a:rPr lang="en-PH" sz="6000" b="1" dirty="0"/>
              <a:t>Prototype</a:t>
            </a:r>
            <a:endParaRPr sz="6000" b="1" dirty="0"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384426" y="567049"/>
            <a:ext cx="2222406" cy="2111795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8" name="Google Shape;128;p17"/>
          <p:cNvSpPr/>
          <p:nvPr/>
        </p:nvSpPr>
        <p:spPr>
          <a:xfrm>
            <a:off x="4254089" y="1497787"/>
            <a:ext cx="598974" cy="59835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4828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88FE85-562F-4511-A663-16383DD2A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787" y="391886"/>
            <a:ext cx="1435326" cy="19137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7D1755-15AB-4421-87D9-EA8C22B21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273" y="391886"/>
            <a:ext cx="1435326" cy="19137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5C7543-F681-413A-8618-E8B25FB25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603538" y="2781069"/>
            <a:ext cx="1913768" cy="1435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29233-7622-4118-BD47-AA8720EE4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5093464" y="2781067"/>
            <a:ext cx="1913770" cy="1435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244CCC-CB66-49C0-A3BB-FD29874DC3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413538" y="631107"/>
            <a:ext cx="1913769" cy="143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08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C58090-E5EB-41E0-9F87-B29C54883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337" y="260199"/>
            <a:ext cx="3467326" cy="462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38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>
            <a:spLocks noGrp="1"/>
          </p:cNvSpPr>
          <p:nvPr>
            <p:ph type="body" idx="4294967295"/>
          </p:nvPr>
        </p:nvSpPr>
        <p:spPr>
          <a:xfrm>
            <a:off x="702692" y="2014590"/>
            <a:ext cx="3088109" cy="11143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PH" sz="5400" b="1" dirty="0"/>
              <a:t>Mockup</a:t>
            </a:r>
            <a:endParaRPr sz="4400" b="1" dirty="0"/>
          </a:p>
        </p:txBody>
      </p:sp>
      <p:sp>
        <p:nvSpPr>
          <p:cNvPr id="294" name="Google Shape;294;p3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95" name="Google Shape;295;p30"/>
          <p:cNvSpPr/>
          <p:nvPr/>
        </p:nvSpPr>
        <p:spPr>
          <a:xfrm>
            <a:off x="5412325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Place your screenshot here</a:t>
            </a:r>
            <a:endParaRPr sz="1000" dirty="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grpSp>
        <p:nvGrpSpPr>
          <p:cNvPr id="296" name="Google Shape;296;p30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297" name="Google Shape;297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>
                <a:alpha val="14620"/>
              </a:srgbClr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FFFFFF">
                <a:alpha val="14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FFFFFF">
                <a:alpha val="14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FFFFFF">
                <a:alpha val="14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BE62859-89D7-4A9D-95F6-590AF2A13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325" y="744573"/>
            <a:ext cx="2009331" cy="362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07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E9AD9-5852-4429-B220-965625D27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25" y="456834"/>
            <a:ext cx="1046231" cy="1823016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CD1AC1C-CDD7-40B9-89F5-621AB43E1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530" y="471290"/>
            <a:ext cx="1046231" cy="1823016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AF8230-0416-441E-A511-4070C52EB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135" y="471290"/>
            <a:ext cx="1046231" cy="182301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806938-143C-437C-A6A0-06B325490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8740" y="485746"/>
            <a:ext cx="1037935" cy="180856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4F5B11-5B8C-43AC-A0EB-097BD810B4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925" y="2768828"/>
            <a:ext cx="1046231" cy="1823016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7FBC54-E1FB-464F-B4F8-EF72EB79C4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5049" y="456834"/>
            <a:ext cx="1037935" cy="180856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1D252C-715B-4BFF-BADA-DFDDF1237D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3677" y="2768827"/>
            <a:ext cx="1037935" cy="1823016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E207C9-03BB-40ED-A20A-D34F17C07B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4133" y="2768829"/>
            <a:ext cx="1046231" cy="1872738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4E8663-9621-48C7-AEF7-3C92DED624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12885" y="2768829"/>
            <a:ext cx="1046231" cy="1872738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28B55C-4659-4B2F-84B3-05AC975120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81358" y="485746"/>
            <a:ext cx="1046231" cy="1823016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F451B3-8A99-4CF5-8D77-121946C8C5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25482" y="2768828"/>
            <a:ext cx="1066471" cy="1858283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217E77-B1E4-4EE7-8189-644E12629D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67089" y="2758420"/>
            <a:ext cx="1074767" cy="185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53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811715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 b="1" dirty="0"/>
              <a:t>Observation</a:t>
            </a:r>
            <a:endParaRPr sz="6000" b="1" dirty="0"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384426" y="567049"/>
            <a:ext cx="2222406" cy="2111795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8" name="Google Shape;128;p17"/>
          <p:cNvSpPr/>
          <p:nvPr/>
        </p:nvSpPr>
        <p:spPr>
          <a:xfrm>
            <a:off x="4254089" y="1497787"/>
            <a:ext cx="598974" cy="59835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97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D18BEB-EBB7-489B-8287-8C0D784B9E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7685AD-90A2-4B16-B29B-EAAA22A8C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13" y="822807"/>
            <a:ext cx="2007442" cy="3497886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5D403A-776C-45A0-8F1D-A9F7ED8C4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170" y="822807"/>
            <a:ext cx="2007442" cy="3497886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7CD07C-674B-43BD-8BFC-D3401BEA6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390" y="822807"/>
            <a:ext cx="2007442" cy="349788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252F8E-899B-4AE5-A902-E12C25ACD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1845" y="822807"/>
            <a:ext cx="2007442" cy="349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85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PROCESS IS EASY</a:t>
            </a:r>
            <a:endParaRPr dirty="0"/>
          </a:p>
        </p:txBody>
      </p:sp>
      <p:sp>
        <p:nvSpPr>
          <p:cNvPr id="258" name="Google Shape;258;p27"/>
          <p:cNvSpPr txBox="1"/>
          <p:nvPr/>
        </p:nvSpPr>
        <p:spPr>
          <a:xfrm>
            <a:off x="2699550" y="2678138"/>
            <a:ext cx="3744900" cy="583800"/>
          </a:xfrm>
          <a:prstGeom prst="rect">
            <a:avLst/>
          </a:prstGeom>
          <a:noFill/>
          <a:ln w="19050" cap="rnd" cmpd="sng">
            <a:solidFill>
              <a:srgbClr val="FFFF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4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Pay</a:t>
            </a:r>
            <a:endParaRPr sz="24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2699550" y="4078313"/>
            <a:ext cx="3744900" cy="583800"/>
          </a:xfrm>
          <a:prstGeom prst="rect">
            <a:avLst/>
          </a:pr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4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Ride</a:t>
            </a:r>
            <a:endParaRPr sz="24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cxnSp>
        <p:nvCxnSpPr>
          <p:cNvPr id="260" name="Google Shape;260;p27"/>
          <p:cNvCxnSpPr>
            <a:stCxn id="261" idx="2"/>
            <a:endCxn id="258" idx="0"/>
          </p:cNvCxnSpPr>
          <p:nvPr/>
        </p:nvCxnSpPr>
        <p:spPr>
          <a:xfrm>
            <a:off x="4572000" y="1861763"/>
            <a:ext cx="0" cy="8163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oval" w="lg" len="lg"/>
            <a:tailEnd type="triangle" w="lg" len="lg"/>
          </a:ln>
        </p:spPr>
      </p:cxnSp>
      <p:cxnSp>
        <p:nvCxnSpPr>
          <p:cNvPr id="262" name="Google Shape;262;p27"/>
          <p:cNvCxnSpPr>
            <a:stCxn id="258" idx="2"/>
            <a:endCxn id="259" idx="0"/>
          </p:cNvCxnSpPr>
          <p:nvPr/>
        </p:nvCxnSpPr>
        <p:spPr>
          <a:xfrm>
            <a:off x="4572000" y="3261938"/>
            <a:ext cx="0" cy="8163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261" name="Google Shape;261;p27"/>
          <p:cNvSpPr txBox="1"/>
          <p:nvPr/>
        </p:nvSpPr>
        <p:spPr>
          <a:xfrm>
            <a:off x="2699550" y="1277963"/>
            <a:ext cx="3744900" cy="583800"/>
          </a:xfrm>
          <a:prstGeom prst="rect">
            <a:avLst/>
          </a:prstGeom>
          <a:noFill/>
          <a:ln w="19050" cap="rnd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4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Book</a:t>
            </a:r>
            <a:endParaRPr sz="24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263" name="Google Shape;263;p2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9456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246034" y="297085"/>
            <a:ext cx="3540776" cy="4549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PH" sz="1400" dirty="0"/>
              <a:t>The researcher decided to observe the terminal in the service road (route FTI to Moa vice versa). Also, on how does the people got a ride on time.</a:t>
            </a:r>
          </a:p>
          <a:p>
            <a:pPr marL="285750" indent="-285750"/>
            <a:endParaRPr lang="en-PH" sz="1400" dirty="0"/>
          </a:p>
          <a:p>
            <a:pPr marL="285750" indent="-285750"/>
            <a:r>
              <a:rPr lang="en-PH" sz="1400" dirty="0"/>
              <a:t>Commuters does not have any assurance when they can have a ride. </a:t>
            </a:r>
          </a:p>
          <a:p>
            <a:pPr marL="285750" indent="-285750"/>
            <a:endParaRPr lang="en-PH" sz="1400" dirty="0"/>
          </a:p>
          <a:p>
            <a:pPr marL="285750" indent="-285750"/>
            <a:r>
              <a:rPr lang="en-PH" sz="1400" dirty="0"/>
              <a:t>The jeepney driver need to have a high offer for them to “</a:t>
            </a:r>
            <a:r>
              <a:rPr lang="en-PH" sz="1400" dirty="0" err="1"/>
              <a:t>pasada</a:t>
            </a:r>
            <a:r>
              <a:rPr lang="en-PH" sz="1400" dirty="0"/>
              <a:t>”</a:t>
            </a:r>
          </a:p>
          <a:p>
            <a:pPr marL="285750" indent="-285750"/>
            <a:endParaRPr lang="en-PH" sz="1400" dirty="0"/>
          </a:p>
          <a:p>
            <a:pPr marL="285750" indent="-285750"/>
            <a:r>
              <a:rPr lang="en-PH" sz="1400" dirty="0"/>
              <a:t>High offer to jeepney driver can make more jeepney in the terminal.</a:t>
            </a:r>
            <a:endParaRPr sz="1400" dirty="0"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4" name="Picture 3" descr="A tree in front of a building&#10;&#10;Description automatically generated">
            <a:extLst>
              <a:ext uri="{FF2B5EF4-FFF2-40B4-BE49-F238E27FC236}">
                <a16:creationId xmlns:a16="http://schemas.microsoft.com/office/drawing/2014/main" id="{61602EA1-DFD0-418D-8E76-9D482A77D3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661" b="39289"/>
          <a:stretch/>
        </p:blipFill>
        <p:spPr>
          <a:xfrm>
            <a:off x="3905828" y="1051369"/>
            <a:ext cx="5133777" cy="29839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811715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PH" sz="6000" b="1" dirty="0"/>
              <a:t>User Needs</a:t>
            </a:r>
            <a:endParaRPr sz="6000" b="1" dirty="0"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384426" y="567049"/>
            <a:ext cx="2222406" cy="2111795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8" name="Google Shape;128;p17"/>
          <p:cNvSpPr/>
          <p:nvPr/>
        </p:nvSpPr>
        <p:spPr>
          <a:xfrm>
            <a:off x="4254089" y="1497787"/>
            <a:ext cx="598974" cy="59835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5262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467251" y="436509"/>
            <a:ext cx="3770919" cy="4270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PH" sz="1600" dirty="0"/>
              <a:t>They need to have assurance in what time they can get a ride.</a:t>
            </a:r>
          </a:p>
          <a:p>
            <a:endParaRPr lang="en-PH" sz="1600" dirty="0"/>
          </a:p>
          <a:p>
            <a:r>
              <a:rPr lang="en-PH" sz="1600" dirty="0"/>
              <a:t>Commuters need to get an efficient ride.</a:t>
            </a:r>
          </a:p>
          <a:p>
            <a:endParaRPr lang="en-PH" sz="1600" dirty="0"/>
          </a:p>
          <a:p>
            <a:r>
              <a:rPr lang="en-PH" sz="1600" dirty="0"/>
              <a:t>Jeepney commuter need to get a ride with a short period of time. So that they can manage their time as well.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 descr="A group of people riding on the back of a truck&#10;&#10;Description automatically generated">
            <a:extLst>
              <a:ext uri="{FF2B5EF4-FFF2-40B4-BE49-F238E27FC236}">
                <a16:creationId xmlns:a16="http://schemas.microsoft.com/office/drawing/2014/main" id="{AE58964B-8FA8-4F19-A4B9-0E512A1A7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139976"/>
            <a:ext cx="3647661" cy="4863548"/>
          </a:xfrm>
          <a:prstGeom prst="rect">
            <a:avLst/>
          </a:prstGeom>
        </p:spPr>
      </p:pic>
      <p:pic>
        <p:nvPicPr>
          <p:cNvPr id="6" name="Picture 5" descr="A fire truck parked in a parking lot&#10;&#10;Description automatically generated">
            <a:extLst>
              <a:ext uri="{FF2B5EF4-FFF2-40B4-BE49-F238E27FC236}">
                <a16:creationId xmlns:a16="http://schemas.microsoft.com/office/drawing/2014/main" id="{06FA8854-DA04-48A0-93C1-E2336B9BB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599" y="139976"/>
            <a:ext cx="3647661" cy="4863548"/>
          </a:xfrm>
          <a:prstGeom prst="rect">
            <a:avLst/>
          </a:prstGeom>
        </p:spPr>
      </p:pic>
      <p:pic>
        <p:nvPicPr>
          <p:cNvPr id="8" name="Picture 7" descr="A group of people riding on the back of a motorcycle&#10;&#10;Description automatically generated">
            <a:extLst>
              <a:ext uri="{FF2B5EF4-FFF2-40B4-BE49-F238E27FC236}">
                <a16:creationId xmlns:a16="http://schemas.microsoft.com/office/drawing/2014/main" id="{EEC07C05-ABD3-4201-BF69-2280BA03B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598" y="139976"/>
            <a:ext cx="3647661" cy="486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1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811715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PH" sz="6000" b="1" dirty="0"/>
              <a:t>Point of View</a:t>
            </a:r>
            <a:endParaRPr sz="6000" b="1" dirty="0"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384426" y="567049"/>
            <a:ext cx="2222406" cy="2111795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8" name="Google Shape;128;p17"/>
          <p:cNvSpPr/>
          <p:nvPr/>
        </p:nvSpPr>
        <p:spPr>
          <a:xfrm>
            <a:off x="4254089" y="1497787"/>
            <a:ext cx="598974" cy="59835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8099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80166" y="802885"/>
            <a:ext cx="3963237" cy="3838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PH" sz="1600" dirty="0"/>
              <a:t>Jeepney app for reservation of slot. (Grab jeep)</a:t>
            </a:r>
          </a:p>
          <a:p>
            <a:endParaRPr lang="en-PH" sz="1600" dirty="0"/>
          </a:p>
          <a:p>
            <a:r>
              <a:rPr lang="en-PH" sz="1600" dirty="0"/>
              <a:t>An application for a jeepney driver for them to have a high incentive when they “</a:t>
            </a:r>
            <a:r>
              <a:rPr lang="en-PH" sz="1600" dirty="0" err="1"/>
              <a:t>pasada</a:t>
            </a:r>
            <a:r>
              <a:rPr lang="en-PH" sz="1600" dirty="0"/>
              <a:t>” with in the app. </a:t>
            </a:r>
          </a:p>
          <a:p>
            <a:endParaRPr lang="en-PH" sz="1600" dirty="0"/>
          </a:p>
          <a:p>
            <a:r>
              <a:rPr lang="en-PH" sz="1600" dirty="0"/>
              <a:t>The user would like to know </a:t>
            </a:r>
            <a:r>
              <a:rPr lang="en-PH" sz="1600" dirty="0" err="1"/>
              <a:t>whats</a:t>
            </a:r>
            <a:r>
              <a:rPr lang="en-PH" sz="1600" dirty="0"/>
              <a:t> the route of that jeep.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7" name="Picture 6" descr="A group of people riding on the back of a truck&#10;&#10;Description automatically generated">
            <a:extLst>
              <a:ext uri="{FF2B5EF4-FFF2-40B4-BE49-F238E27FC236}">
                <a16:creationId xmlns:a16="http://schemas.microsoft.com/office/drawing/2014/main" id="{D1608AFA-649C-48F8-99CA-D34432BF8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139976"/>
            <a:ext cx="3647661" cy="4863548"/>
          </a:xfrm>
          <a:prstGeom prst="rect">
            <a:avLst/>
          </a:prstGeom>
        </p:spPr>
      </p:pic>
      <p:pic>
        <p:nvPicPr>
          <p:cNvPr id="9" name="Picture 8" descr="A fire truck parked in a parking lot&#10;&#10;Description automatically generated">
            <a:extLst>
              <a:ext uri="{FF2B5EF4-FFF2-40B4-BE49-F238E27FC236}">
                <a16:creationId xmlns:a16="http://schemas.microsoft.com/office/drawing/2014/main" id="{235239E0-B44A-4143-A8B5-11E8A9E38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599" y="139976"/>
            <a:ext cx="3647661" cy="4863548"/>
          </a:xfrm>
          <a:prstGeom prst="rect">
            <a:avLst/>
          </a:prstGeom>
        </p:spPr>
      </p:pic>
      <p:pic>
        <p:nvPicPr>
          <p:cNvPr id="10" name="Picture 9" descr="A group of people riding on the back of a motorcycle&#10;&#10;Description automatically generated">
            <a:extLst>
              <a:ext uri="{FF2B5EF4-FFF2-40B4-BE49-F238E27FC236}">
                <a16:creationId xmlns:a16="http://schemas.microsoft.com/office/drawing/2014/main" id="{C92B734F-1873-43A4-A1FE-4192B6C54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598" y="139976"/>
            <a:ext cx="3647661" cy="486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5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67376" y="3285277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PH" sz="5400" b="1" dirty="0"/>
              <a:t>User Point of View</a:t>
            </a:r>
            <a:endParaRPr sz="5400" b="1" dirty="0"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384426" y="567049"/>
            <a:ext cx="2222406" cy="2111795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8" name="Google Shape;128;p17"/>
          <p:cNvSpPr/>
          <p:nvPr/>
        </p:nvSpPr>
        <p:spPr>
          <a:xfrm>
            <a:off x="4254089" y="1497787"/>
            <a:ext cx="598974" cy="59835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265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CE049A-F7E1-4CC9-BAD4-146D78AC6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288666" y="18070"/>
            <a:ext cx="1837014" cy="3270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FDB324-67AB-40DE-8593-F6CDBB735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104279" y="1614127"/>
            <a:ext cx="1977390" cy="352024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8EDB740-8AF4-4EC0-9F30-B1382A99046B}"/>
              </a:ext>
            </a:extLst>
          </p:cNvPr>
          <p:cNvSpPr/>
          <p:nvPr/>
        </p:nvSpPr>
        <p:spPr>
          <a:xfrm>
            <a:off x="191509" y="1080922"/>
            <a:ext cx="4204253" cy="265619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E3E06-99C6-432A-AC82-B0EC7BEB5E68}"/>
              </a:ext>
            </a:extLst>
          </p:cNvPr>
          <p:cNvSpPr txBox="1"/>
          <p:nvPr/>
        </p:nvSpPr>
        <p:spPr>
          <a:xfrm>
            <a:off x="219598" y="1463753"/>
            <a:ext cx="6904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6600" dirty="0">
                <a:solidFill>
                  <a:schemeClr val="accent6">
                    <a:lumMod val="90000"/>
                  </a:schemeClr>
                </a:solidFill>
                <a:latin typeface="+mj-lt"/>
                <a:cs typeface="Cousine" panose="020B0604020202020204" charset="0"/>
              </a:rPr>
              <a:t>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C3E98E-B7CE-4BB2-B368-A06BC81921CD}"/>
              </a:ext>
            </a:extLst>
          </p:cNvPr>
          <p:cNvSpPr txBox="1"/>
          <p:nvPr/>
        </p:nvSpPr>
        <p:spPr>
          <a:xfrm>
            <a:off x="326261" y="1238684"/>
            <a:ext cx="39347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1800" b="1" dirty="0">
                <a:latin typeface="Calibri" panose="020F0502020204030204" pitchFamily="34" charset="0"/>
                <a:cs typeface="Calibri" panose="020F0502020204030204" pitchFamily="34" charset="0"/>
              </a:rPr>
              <a:t>User 1</a:t>
            </a:r>
          </a:p>
          <a:p>
            <a:pPr algn="just"/>
            <a:endParaRPr lang="en-PH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PH" sz="1600" dirty="0">
                <a:latin typeface="Calibri" panose="020F0502020204030204" pitchFamily="34" charset="0"/>
                <a:cs typeface="Calibri" panose="020F0502020204030204" pitchFamily="34" charset="0"/>
              </a:rPr>
              <a:t>Its okay since it brings convenience especially to the commuters that is rushing. </a:t>
            </a:r>
          </a:p>
          <a:p>
            <a:pPr algn="just"/>
            <a:r>
              <a:rPr lang="en-PH" sz="1600" dirty="0">
                <a:latin typeface="Calibri" panose="020F0502020204030204" pitchFamily="34" charset="0"/>
                <a:cs typeface="Calibri" panose="020F0502020204030204" pitchFamily="34" charset="0"/>
              </a:rPr>
              <a:t>I would like to recommend in the “next” button should be in the bottom right corner for the easy access.</a:t>
            </a:r>
          </a:p>
          <a:p>
            <a:pPr algn="just"/>
            <a:r>
              <a:rPr lang="en-PH" sz="1600" dirty="0">
                <a:latin typeface="Calibri" panose="020F0502020204030204" pitchFamily="34" charset="0"/>
                <a:cs typeface="Calibri" panose="020F0502020204030204" pitchFamily="34" charset="0"/>
              </a:rPr>
              <a:t>Over all, the app is good for the convinces to the commuters as well as the drivers.</a:t>
            </a:r>
          </a:p>
        </p:txBody>
      </p:sp>
    </p:spTree>
    <p:extLst>
      <p:ext uri="{BB962C8B-B14F-4D97-AF65-F5344CB8AC3E}">
        <p14:creationId xmlns:p14="http://schemas.microsoft.com/office/powerpoint/2010/main" val="3231234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EFEFEF"/>
      </a:accent5>
      <a:accent6>
        <a:srgbClr val="D9D9D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507</Words>
  <Application>Microsoft Office PowerPoint</Application>
  <PresentationFormat>On-screen Show (16:9)</PresentationFormat>
  <Paragraphs>80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Cousine</vt:lpstr>
      <vt:lpstr>Arial</vt:lpstr>
      <vt:lpstr>Valentine template</vt:lpstr>
      <vt:lpstr>Need  Finding    </vt:lpstr>
      <vt:lpstr>Observation</vt:lpstr>
      <vt:lpstr>PowerPoint Presentation</vt:lpstr>
      <vt:lpstr>User Needs</vt:lpstr>
      <vt:lpstr>PowerPoint Presentation</vt:lpstr>
      <vt:lpstr>Point of View</vt:lpstr>
      <vt:lpstr>PowerPoint Presentation</vt:lpstr>
      <vt:lpstr>User Point of 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Revised Paper  Prototype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PROCESS IS EASY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Need  Finding</dc:title>
  <cp:lastModifiedBy>Emmanuel Respicio</cp:lastModifiedBy>
  <cp:revision>19</cp:revision>
  <dcterms:modified xsi:type="dcterms:W3CDTF">2019-09-19T18:09:22Z</dcterms:modified>
</cp:coreProperties>
</file>